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80" r:id="rId3"/>
    <p:sldId id="293" r:id="rId4"/>
    <p:sldId id="301" r:id="rId5"/>
    <p:sldId id="260" r:id="rId6"/>
    <p:sldId id="270" r:id="rId7"/>
    <p:sldId id="271" r:id="rId8"/>
    <p:sldId id="272" r:id="rId9"/>
    <p:sldId id="273" r:id="rId10"/>
    <p:sldId id="294" r:id="rId11"/>
    <p:sldId id="263" r:id="rId12"/>
    <p:sldId id="290" r:id="rId13"/>
    <p:sldId id="261" r:id="rId14"/>
    <p:sldId id="282" r:id="rId15"/>
    <p:sldId id="283" r:id="rId16"/>
    <p:sldId id="284" r:id="rId17"/>
    <p:sldId id="264" r:id="rId18"/>
    <p:sldId id="285" r:id="rId19"/>
    <p:sldId id="286" r:id="rId20"/>
    <p:sldId id="265" r:id="rId21"/>
    <p:sldId id="287" r:id="rId22"/>
    <p:sldId id="276" r:id="rId23"/>
    <p:sldId id="288" r:id="rId24"/>
    <p:sldId id="266" r:id="rId25"/>
    <p:sldId id="289" r:id="rId26"/>
    <p:sldId id="296" r:id="rId27"/>
    <p:sldId id="297" r:id="rId28"/>
    <p:sldId id="298" r:id="rId29"/>
    <p:sldId id="29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06" autoAdjust="0"/>
  </p:normalViewPr>
  <p:slideViewPr>
    <p:cSldViewPr snapToGrid="0">
      <p:cViewPr varScale="1">
        <p:scale>
          <a:sx n="104" d="100"/>
          <a:sy n="104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image" Target="../media/image2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6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tjukanovt/30DayMapChalleng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BFAC73F9-915D-EF45-B8B4-453DC95FE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3337" y="5981700"/>
            <a:ext cx="2857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Volcanoes 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1203B79-5A8E-144D-947E-658357F52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4B4B69-00FA-B74F-AEDD-8989E9BBC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C34A799-58CC-7D48-9898-9B66A08CA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B05E0DB-9C59-E64B-AAC9-8164645CD4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21EA7D1-AA49-994D-AC34-8FF3C2948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0886514-D772-8D48-A42C-8AB31CACD0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96E9306-3444-CA43-8A6B-19607A667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5CF0382-C292-CC4B-825E-3D76C9001C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63D7126-562F-FB41-A3A9-AF5108E7C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90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555DE2F-41AD-4A45-9A5E-C6CFF95F2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B82B027-FF06-C347-9516-F5515E9DB97F}"/>
              </a:ext>
            </a:extLst>
          </p:cNvPr>
          <p:cNvSpPr txBox="1">
            <a:spLocks/>
          </p:cNvSpPr>
          <p:nvPr/>
        </p:nvSpPr>
        <p:spPr>
          <a:xfrm rot="16200000">
            <a:off x="10797542" y="113565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b="0" kern="120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C058645-6F24-9C43-8FC3-443F02031404}" type="datetime1">
              <a:rPr lang="en-US" smtClean="0"/>
              <a:pPr/>
              <a:t>11/10/21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ACF949D-544C-CF42-85C8-D8551541313F}"/>
              </a:ext>
            </a:extLst>
          </p:cNvPr>
          <p:cNvSpPr txBox="1">
            <a:spLocks/>
          </p:cNvSpPr>
          <p:nvPr/>
        </p:nvSpPr>
        <p:spPr>
          <a:xfrm>
            <a:off x="11292841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 lnSpcReduction="10000"/>
          </a:bodyPr>
          <a:lstStyle>
            <a:defPPr>
              <a:defRPr lang="en-US"/>
            </a:defPPr>
            <a:lvl1pPr marL="0" algn="ctr" defTabSz="457200" rtl="0" eaLnBrk="1" latinLnBrk="0" hangingPunct="1">
              <a:defRPr sz="3600" kern="12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 &amp; GIS fun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C5C600-8145-CA46-83D0-126014E47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FEAFF2-3383-D246-8470-628CC17C1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6189" y="1828800"/>
            <a:ext cx="5560542" cy="3558746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291CC3-D0A2-9D4C-8D23-4D49D60A4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F7405EB-57E6-F14B-BA41-C97AE72E0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C28A4EF-1023-8C45-B7B6-5C15A509CC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18572F-B1E8-F64C-B339-FE821C847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22FC53E-0587-D044-9359-2C5A7F65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D0161D6-4100-6D42-A7B1-0AE444691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8B64E36-9A2C-0644-95E8-C01983A0C3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718A9A38-C7AA-A340-86B1-9CF6D34B2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12F3310-D95E-F545-A29B-740D2D132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8B5937-88A2-F841-AE10-7409172FC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30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257D15-D6BA-414D-8A4A-41E673E81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6891A7-FE36-364F-A838-2264D957C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11/10/21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D9AF635-0203-7F47-9DEB-A873AC90E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FC71E6C-9F18-8644-8838-479DE721C6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B9869-CAD4-3840-912C-CF26557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#30DayMapChallenge</a:t>
            </a:r>
            <a:endParaRPr lang="en-US" dirty="0"/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20D1837-DA47-794E-8D1B-56C891555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1353" y="1897380"/>
            <a:ext cx="3701671" cy="306324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BB3A1-1F7F-3646-9887-9A03B5B66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60A2C-74EA-5440-B871-B3F0FDD50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F0461EAC-4897-C749-BA38-FE3A43CB3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280" y="3237088"/>
            <a:ext cx="4100698" cy="3447063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56CD31D-6948-3846-BB8B-5962ACBB1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054" y="365760"/>
            <a:ext cx="3980458" cy="3447063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63BBDC84-869D-AF46-83AF-B65092A22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3301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Wed. Nov. 3</a:t>
            </a:r>
            <a:r>
              <a:rPr lang="en-US" baseline="30000" dirty="0"/>
              <a:t>rd</a:t>
            </a:r>
            <a:r>
              <a:rPr lang="en-US" dirty="0"/>
              <a:t>: Session 1 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Wed. Nov. 10</a:t>
            </a:r>
            <a:r>
              <a:rPr lang="en-US" b="1" baseline="30000" dirty="0"/>
              <a:t>th</a:t>
            </a:r>
            <a:r>
              <a:rPr lang="en-US" b="1" dirty="0"/>
              <a:t>: Session 2 – Beginner GIS Exercises</a:t>
            </a:r>
          </a:p>
          <a:p>
            <a:pPr lvl="1"/>
            <a:r>
              <a:rPr lang="en-US" dirty="0"/>
              <a:t>Guagua Pichincha Hazard Assessment (Exercise #1)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Wed. Nov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Wed. Nov. 24th: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BC45D0-1173-1343-83AD-3C9EFCE0E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86640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7306763-2425-B345-B0DA-4AF23DE820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99321-CDCD-664F-885C-2D76DF4CE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F3B72A8-8F86-CE4B-BD6F-DD3FDEDDB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Our role: GIS scientists asked to assess the risk of hazard exposure in the event of a major G.P. eruption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 (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b="1" dirty="0"/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11/10/21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E4F77AA-7BC4-3640-BDF1-BE8788648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2425</Words>
  <Application>Microsoft Macintosh PowerPoint</Application>
  <PresentationFormat>Widescreen</PresentationFormat>
  <Paragraphs>285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Resources for further learning &amp; GIS fun</vt:lpstr>
      <vt:lpstr>Textbooks</vt:lpstr>
      <vt:lpstr>#30DayMapChallenge</vt:lpstr>
      <vt:lpstr> Course Outline  </vt:lpstr>
      <vt:lpstr>Outline of today’s Session</vt:lpstr>
      <vt:lpstr>Making a Plan</vt:lpstr>
      <vt:lpstr>Planning a QGIS Project</vt:lpstr>
      <vt:lpstr>Our Exercise Today</vt:lpstr>
      <vt:lpstr>Volcanoes and History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13</cp:revision>
  <dcterms:created xsi:type="dcterms:W3CDTF">2020-11-10T00:05:05Z</dcterms:created>
  <dcterms:modified xsi:type="dcterms:W3CDTF">2021-11-10T09:59:54Z</dcterms:modified>
</cp:coreProperties>
</file>